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77"/>
  </p:notesMasterIdLst>
  <p:handoutMasterIdLst>
    <p:handoutMasterId r:id="rId78"/>
  </p:handoutMasterIdLst>
  <p:sldIdLst>
    <p:sldId id="599" r:id="rId70"/>
    <p:sldId id="627" r:id="rId71"/>
    <p:sldId id="628" r:id="rId72"/>
    <p:sldId id="615" r:id="rId73"/>
    <p:sldId id="629" r:id="rId74"/>
    <p:sldId id="630" r:id="rId75"/>
    <p:sldId id="604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F5F1CCF-C14C-AF41-B89D-C271BDDF486B}">
          <p14:sldIdLst>
            <p14:sldId id="599"/>
            <p14:sldId id="627"/>
            <p14:sldId id="628"/>
            <p14:sldId id="615"/>
            <p14:sldId id="629"/>
            <p14:sldId id="630"/>
            <p14:sldId id="604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ADDD"/>
    <a:srgbClr val="388AFF"/>
    <a:srgbClr val="03F0FF"/>
    <a:srgbClr val="E0F4FE"/>
    <a:srgbClr val="0073B4"/>
    <a:srgbClr val="438EB7"/>
    <a:srgbClr val="00B9F2"/>
    <a:srgbClr val="007AC2"/>
    <a:srgbClr val="C0E8FF"/>
    <a:srgbClr val="C8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4" autoAdjust="0"/>
    <p:restoredTop sz="83756" autoAdjust="0"/>
  </p:normalViewPr>
  <p:slideViewPr>
    <p:cSldViewPr snapToGrid="0" snapToObjects="1" showGuides="1">
      <p:cViewPr varScale="1">
        <p:scale>
          <a:sx n="101" d="100"/>
          <a:sy n="101" d="100"/>
        </p:scale>
        <p:origin x="-1048" y="-10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[KRISTIAN]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8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48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38475" y="3378109"/>
            <a:ext cx="8525773" cy="914400"/>
          </a:xfrm>
        </p:spPr>
        <p:txBody>
          <a:bodyPr/>
          <a:lstStyle/>
          <a:p>
            <a:r>
              <a:rPr lang="en-GB" sz="4400" dirty="0" smtClean="0">
                <a:solidFill>
                  <a:schemeClr val="bg2">
                    <a:lumMod val="40000"/>
                    <a:lumOff val="60000"/>
                  </a:schemeClr>
                </a:solidFill>
                <a:cs typeface="AvenirNext LT Pro Demi"/>
              </a:rPr>
              <a:t>Building a Web App for Data Exploration with </a:t>
            </a:r>
            <a:br>
              <a:rPr lang="en-GB" sz="4400" dirty="0" smtClean="0">
                <a:solidFill>
                  <a:schemeClr val="bg2">
                    <a:lumMod val="40000"/>
                    <a:lumOff val="60000"/>
                  </a:schemeClr>
                </a:solidFill>
                <a:cs typeface="AvenirNext LT Pro Demi"/>
              </a:rPr>
            </a:br>
            <a:r>
              <a:rPr lang="en-GB" sz="4400" dirty="0" smtClean="0">
                <a:solidFill>
                  <a:schemeClr val="bg2">
                    <a:lumMod val="40000"/>
                    <a:lumOff val="60000"/>
                  </a:schemeClr>
                </a:solidFill>
                <a:cs typeface="AvenirNext LT Pro Demi"/>
              </a:rPr>
              <a:t>Smart Mapping</a:t>
            </a:r>
            <a:endParaRPr lang="en-US" sz="44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38475" y="4709801"/>
            <a:ext cx="8534401" cy="914400"/>
          </a:xfrm>
        </p:spPr>
        <p:txBody>
          <a:bodyPr/>
          <a:lstStyle/>
          <a:p>
            <a:r>
              <a:rPr lang="en-US" sz="2400" dirty="0" smtClean="0">
                <a:cs typeface="AvenirNext LT Pro Thin"/>
              </a:rPr>
              <a:t>Kristian Ekenes and Jeremy Bartley</a:t>
            </a:r>
            <a:endParaRPr lang="en-US" sz="2400" dirty="0">
              <a:cs typeface="AvenirNext LT Pro Thin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739564" y="4515781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7"/>
          <p:cNvSpPr/>
          <p:nvPr/>
        </p:nvSpPr>
        <p:spPr bwMode="auto">
          <a:xfrm>
            <a:off x="-3279" y="1172498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27AAA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3280" y="778244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white">
          <a:xfrm>
            <a:off x="932033" y="1252459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March 8–11, 2016 | Palm Springs, CA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white">
          <a:xfrm>
            <a:off x="932034" y="836330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Esri Developer 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3" name="Picture 12" descr="esri_white.png"/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49" y="1731886"/>
            <a:ext cx="1263166" cy="5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73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Seattle Demographics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9488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2" name="Picture 1" descr="Screen Shot 2016-03-05 at 2.45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" y="560344"/>
            <a:ext cx="11589151" cy="57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68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6" name="Picture 5" descr="Screen Shot 2016-03-05 at 3.02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" y="782134"/>
            <a:ext cx="11582555" cy="50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7382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2" name="Picture 1" descr="Screen Shot 2016-03-05 at 2.49.2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" y="463642"/>
            <a:ext cx="11589478" cy="5917629"/>
          </a:xfrm>
          <a:prstGeom prst="rect">
            <a:avLst/>
          </a:prstGeom>
        </p:spPr>
      </p:pic>
      <p:pic>
        <p:nvPicPr>
          <p:cNvPr id="5" name="Picture 4" descr="Screen Shot 2016-03-07 at 10.39.4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096" y="463642"/>
            <a:ext cx="3375962" cy="587324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734570" y="5217434"/>
            <a:ext cx="8092723" cy="684866"/>
          </a:xfrm>
          <a:prstGeom prst="ellipse">
            <a:avLst/>
          </a:prstGeom>
          <a:noFill/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55919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2" name="Picture 1" descr="Screen Shot 2016-03-05 at 2.49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6" y="336208"/>
            <a:ext cx="12013846" cy="6176246"/>
          </a:xfrm>
          <a:prstGeom prst="rect">
            <a:avLst/>
          </a:prstGeom>
        </p:spPr>
      </p:pic>
      <p:pic>
        <p:nvPicPr>
          <p:cNvPr id="4" name="Picture 3" descr="Screen Shot 2016-03-05 at 3.14.3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43" y="136974"/>
            <a:ext cx="2749182" cy="370351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216694" y="3685825"/>
            <a:ext cx="4942787" cy="709771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5216694" y="336208"/>
            <a:ext cx="4942787" cy="432385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5369094" y="2378353"/>
            <a:ext cx="4292373" cy="2524529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5369094" y="2888890"/>
            <a:ext cx="5462706" cy="221647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5216694" y="2988507"/>
            <a:ext cx="4569277" cy="2471747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5369094" y="684866"/>
            <a:ext cx="4591182" cy="3355845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5369094" y="3330939"/>
            <a:ext cx="4591182" cy="709772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555919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Reversed Esr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9" y="2544885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984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296C4AE-9496-49D8-B443-56B421ED2BEA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</ds:schemaRefs>
</ds:datastoreItem>
</file>

<file path=customXml/itemProps1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C4FC579C-3F5C-43A4-AF8A-70979BCCCF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9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D713A78C-2863-4E50-9F4F-470EF439B1EB}">
  <ds:schemaRefs>
    <ds:schemaRef ds:uri="http://schemas.microsoft.com/sharepoint/v3/contenttype/forms"/>
  </ds:schemaRefs>
</ds:datastoreItem>
</file>

<file path=customXml/itemProps4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41</Words>
  <Application>Microsoft Macintosh PowerPoint</Application>
  <PresentationFormat>Custom</PresentationFormat>
  <Paragraphs>14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Esri_Corporate_Template-Dark</vt:lpstr>
      <vt:lpstr>Building a Web App for Data Exploration with  Smart Mapping</vt:lpstr>
      <vt:lpstr>Sample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2016-02-02T00:42:07Z</dcterms:created>
  <dcterms:modified xsi:type="dcterms:W3CDTF">2016-03-07T23:32:11Z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